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0" d="100"/>
          <a:sy n="60" d="100"/>
        </p:scale>
        <p:origin x="90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5B9A7EF-9652-27D0-A466-AB17C69839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E3556358-C3A8-DB03-DBA5-61803B4CA6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98BAF0A-8CE9-18B6-8D77-0AC7E2067E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F9C61-3501-4124-B26B-4501C79C6112}" type="datetimeFigureOut">
              <a:rPr kumimoji="1" lang="ja-JP" altLang="en-US" smtClean="0"/>
              <a:t>2024/7/20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B3C6B9F-DF1F-9CED-64D3-DDC14F64A1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60FC41A-EBD9-BFA1-7462-0D948499B7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BCFE5-E2EF-42B3-BD92-801F03CFBE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263824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FB88A96-9755-E03A-80B2-F5755FEAFB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440951BC-1828-04C6-A778-3DE1616162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A43D63C-2B79-24DA-4FD4-A3D9AE0924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F9C61-3501-4124-B26B-4501C79C6112}" type="datetimeFigureOut">
              <a:rPr kumimoji="1" lang="ja-JP" altLang="en-US" smtClean="0"/>
              <a:t>2024/7/20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239C7FA-48A8-29E4-E11A-E3F3C6212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DEFB8BA-A5F9-5C5F-51DD-6AD833894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BCFE5-E2EF-42B3-BD92-801F03CFBE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415931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FAEAD459-7CF8-FF51-63C6-B54A92194E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3B78D640-E2CA-5C78-C94C-6ECDF1B585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307D3F6-B766-0F91-C162-17CF0ED489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F9C61-3501-4124-B26B-4501C79C6112}" type="datetimeFigureOut">
              <a:rPr kumimoji="1" lang="ja-JP" altLang="en-US" smtClean="0"/>
              <a:t>2024/7/20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7CB9B94-E408-D47E-858C-5DFFBA637E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7D0FDFA-D1F1-DAC9-89C8-70A93C089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BCFE5-E2EF-42B3-BD92-801F03CFBE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91213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80C817E-1F49-E000-D948-A471491944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EA58C55-EEC9-87FD-00ED-4619442114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A6649D0-36F7-4B68-796C-39D4C5E134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F9C61-3501-4124-B26B-4501C79C6112}" type="datetimeFigureOut">
              <a:rPr kumimoji="1" lang="ja-JP" altLang="en-US" smtClean="0"/>
              <a:t>2024/7/20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A005B00-BE0F-E22C-CF25-117ADE7D06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423AF02-3212-A5F9-6B26-1B57A4766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BCFE5-E2EF-42B3-BD92-801F03CFBE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738638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BBFB532-FDE2-FEC8-5BA1-A6915BD2FB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EBFEF546-D6BE-B7D1-8607-D9594CAF44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0E8B830-9523-B3BE-BE2B-ADB5D9106A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F9C61-3501-4124-B26B-4501C79C6112}" type="datetimeFigureOut">
              <a:rPr kumimoji="1" lang="ja-JP" altLang="en-US" smtClean="0"/>
              <a:t>2024/7/20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5492720-2587-9BBA-D688-51316F77C9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4655A13-2344-1A8F-48EB-55621E185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BCFE5-E2EF-42B3-BD92-801F03CFBE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56450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ED809C9-E90F-D54E-3E27-407EDE0B3A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44E5321-894A-C75F-4027-8A699CF295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D973B76A-B14C-4F03-0FAB-3D916AC55D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A422C6C6-64D5-B8FF-3BE4-AD86483B2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F9C61-3501-4124-B26B-4501C79C6112}" type="datetimeFigureOut">
              <a:rPr kumimoji="1" lang="ja-JP" altLang="en-US" smtClean="0"/>
              <a:t>2024/7/20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3FB4C121-8AE2-FEEC-F1FA-9B6C9E63C3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4D744EED-2C28-ED47-0910-10E19C6EC1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BCFE5-E2EF-42B3-BD92-801F03CFBE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50603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71B97E4-B470-4E64-D1CB-2B095C1255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6289D04C-1B1F-8D10-869A-C0DB388F77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87401065-C834-C63B-B765-00CE4BB9B7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BFD2202A-83E3-0BFA-F5B3-02C55550CA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8D3C1CC3-1CAD-B4E8-2A8E-06D8606ECF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C0F934A5-81C1-EEE8-C5EC-AA380D7155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F9C61-3501-4124-B26B-4501C79C6112}" type="datetimeFigureOut">
              <a:rPr kumimoji="1" lang="ja-JP" altLang="en-US" smtClean="0"/>
              <a:t>2024/7/20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949F0F9E-B4DA-B97B-3F9D-9713C20CA4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C5D735E7-D058-1A68-2465-3F46C9D04B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BCFE5-E2EF-42B3-BD92-801F03CFBE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669661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53EA946-77F6-F790-BE2F-43BC8D632B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FFAB19A3-BDC7-EC49-C921-009AD0FC46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F9C61-3501-4124-B26B-4501C79C6112}" type="datetimeFigureOut">
              <a:rPr kumimoji="1" lang="ja-JP" altLang="en-US" smtClean="0"/>
              <a:t>2024/7/20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4313B019-4C40-9D92-D8BE-36A03977A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B4F6E272-55D1-F87E-A854-D99D6E4E95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BCFE5-E2EF-42B3-BD92-801F03CFBE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172084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D97FF865-E06B-2B33-FD3A-405D9DAB5B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F9C61-3501-4124-B26B-4501C79C6112}" type="datetimeFigureOut">
              <a:rPr kumimoji="1" lang="ja-JP" altLang="en-US" smtClean="0"/>
              <a:t>2024/7/20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B027F9AF-33E0-269F-0F8B-57C8291C9B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D44D6FF-4699-E5CD-C308-C312A8F8A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BCFE5-E2EF-42B3-BD92-801F03CFBE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360569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DA05D08-1FC7-CB34-0B4A-CA55019B36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51429EA-1DBF-E281-20C6-D99EDCBF5E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797D3E53-DAE8-4AA5-9512-C8CA4B9D2A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0FD8DF7A-EAAA-AD35-2F1B-69D735B823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F9C61-3501-4124-B26B-4501C79C6112}" type="datetimeFigureOut">
              <a:rPr kumimoji="1" lang="ja-JP" altLang="en-US" smtClean="0"/>
              <a:t>2024/7/20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1B72296A-CF6E-6A43-5E7B-6296488321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1ED28A3-A3C0-8B64-115B-5A17E615EE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BCFE5-E2EF-42B3-BD92-801F03CFBE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66589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6A9B7B5-6E56-EED2-D1D6-96136315F0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13CAB736-4B51-030F-5241-6A9BEDC976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95F6414D-A52B-E96D-8468-77ABDEF962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C6A214BC-5354-29D0-7711-4705602FDE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F9C61-3501-4124-B26B-4501C79C6112}" type="datetimeFigureOut">
              <a:rPr kumimoji="1" lang="ja-JP" altLang="en-US" smtClean="0"/>
              <a:t>2024/7/20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7211B39A-BBF1-149D-F842-457C036145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7CB7B84A-317C-3601-ADF2-183D38A0A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BCFE5-E2EF-42B3-BD92-801F03CFBE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679540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6154539D-A7B9-2636-42E3-BAAFB8B73D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7A960CC2-2C8E-15BD-CDB0-E25D9BCA58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734F9C0-1768-2736-B380-94D317D959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7EF9C61-3501-4124-B26B-4501C79C6112}" type="datetimeFigureOut">
              <a:rPr kumimoji="1" lang="ja-JP" altLang="en-US" smtClean="0"/>
              <a:t>2024/7/20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0C80E77-5C5C-14A9-D815-CBC725F832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45CA85C-B81C-678E-19B4-376B6B5B54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49BCFE5-E2EF-42B3-BD92-801F03CFBE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90704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2ED03CC0-AF1C-8DF6-F084-EBAC48D7E7CA}"/>
              </a:ext>
            </a:extLst>
          </p:cNvPr>
          <p:cNvSpPr txBox="1"/>
          <p:nvPr/>
        </p:nvSpPr>
        <p:spPr>
          <a:xfrm>
            <a:off x="593003" y="3849391"/>
            <a:ext cx="20860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/>
              <a:t>被相続人</a:t>
            </a:r>
            <a:endParaRPr kumimoji="1" lang="en-US" altLang="ja-JP" b="1" dirty="0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4398F0B2-7079-FE6B-D244-2DEB55F6A604}"/>
              </a:ext>
            </a:extLst>
          </p:cNvPr>
          <p:cNvSpPr txBox="1"/>
          <p:nvPr/>
        </p:nvSpPr>
        <p:spPr>
          <a:xfrm>
            <a:off x="9902452" y="3926747"/>
            <a:ext cx="5326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en-US" altLang="ja-JP" sz="3200" b="1" dirty="0"/>
          </a:p>
        </p:txBody>
      </p:sp>
      <p:cxnSp>
        <p:nvCxnSpPr>
          <p:cNvPr id="18" name="直線コネクタ 17">
            <a:extLst>
              <a:ext uri="{FF2B5EF4-FFF2-40B4-BE49-F238E27FC236}">
                <a16:creationId xmlns:a16="http://schemas.microsoft.com/office/drawing/2014/main" id="{9C5F8788-ACCD-B244-4639-D02D2205A027}"/>
              </a:ext>
            </a:extLst>
          </p:cNvPr>
          <p:cNvCxnSpPr>
            <a:cxnSpLocks/>
          </p:cNvCxnSpPr>
          <p:nvPr/>
        </p:nvCxnSpPr>
        <p:spPr>
          <a:xfrm>
            <a:off x="5583453" y="3222607"/>
            <a:ext cx="474058" cy="0"/>
          </a:xfrm>
          <a:prstGeom prst="line">
            <a:avLst/>
          </a:prstGeom>
          <a:ln w="76200"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直線コネクタ 18">
            <a:extLst>
              <a:ext uri="{FF2B5EF4-FFF2-40B4-BE49-F238E27FC236}">
                <a16:creationId xmlns:a16="http://schemas.microsoft.com/office/drawing/2014/main" id="{65333C37-994A-A4AE-E9E1-4EB27923E2AA}"/>
              </a:ext>
            </a:extLst>
          </p:cNvPr>
          <p:cNvCxnSpPr/>
          <p:nvPr/>
        </p:nvCxnSpPr>
        <p:spPr>
          <a:xfrm>
            <a:off x="5585908" y="3084474"/>
            <a:ext cx="485514" cy="0"/>
          </a:xfrm>
          <a:prstGeom prst="line">
            <a:avLst/>
          </a:prstGeom>
          <a:ln w="76200"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直線コネクタ 19">
            <a:extLst>
              <a:ext uri="{FF2B5EF4-FFF2-40B4-BE49-F238E27FC236}">
                <a16:creationId xmlns:a16="http://schemas.microsoft.com/office/drawing/2014/main" id="{F7B63184-2F57-6A47-0E4D-081C6271E709}"/>
              </a:ext>
            </a:extLst>
          </p:cNvPr>
          <p:cNvCxnSpPr>
            <a:cxnSpLocks/>
          </p:cNvCxnSpPr>
          <p:nvPr/>
        </p:nvCxnSpPr>
        <p:spPr>
          <a:xfrm>
            <a:off x="5820482" y="3242222"/>
            <a:ext cx="8183" cy="970020"/>
          </a:xfrm>
          <a:prstGeom prst="line">
            <a:avLst/>
          </a:prstGeom>
          <a:ln w="76200"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直線コネクタ 21">
            <a:extLst>
              <a:ext uri="{FF2B5EF4-FFF2-40B4-BE49-F238E27FC236}">
                <a16:creationId xmlns:a16="http://schemas.microsoft.com/office/drawing/2014/main" id="{AE57BC5B-ACED-42EE-60AD-B14EEE84AAAD}"/>
              </a:ext>
            </a:extLst>
          </p:cNvPr>
          <p:cNvCxnSpPr>
            <a:cxnSpLocks/>
          </p:cNvCxnSpPr>
          <p:nvPr/>
        </p:nvCxnSpPr>
        <p:spPr>
          <a:xfrm>
            <a:off x="4610139" y="4192431"/>
            <a:ext cx="2596655" cy="12624"/>
          </a:xfrm>
          <a:prstGeom prst="line">
            <a:avLst/>
          </a:prstGeom>
          <a:ln w="76200"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直線コネクタ 27">
            <a:extLst>
              <a:ext uri="{FF2B5EF4-FFF2-40B4-BE49-F238E27FC236}">
                <a16:creationId xmlns:a16="http://schemas.microsoft.com/office/drawing/2014/main" id="{A64A712F-0C03-391B-A3C3-DF8ED514B8CF}"/>
              </a:ext>
            </a:extLst>
          </p:cNvPr>
          <p:cNvCxnSpPr>
            <a:cxnSpLocks/>
          </p:cNvCxnSpPr>
          <p:nvPr/>
        </p:nvCxnSpPr>
        <p:spPr>
          <a:xfrm>
            <a:off x="4654838" y="4205055"/>
            <a:ext cx="0" cy="612934"/>
          </a:xfrm>
          <a:prstGeom prst="line">
            <a:avLst/>
          </a:prstGeom>
          <a:ln w="76200"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直線コネクタ 28">
            <a:extLst>
              <a:ext uri="{FF2B5EF4-FFF2-40B4-BE49-F238E27FC236}">
                <a16:creationId xmlns:a16="http://schemas.microsoft.com/office/drawing/2014/main" id="{D9FF49A1-41A3-F0BD-491F-E6E147ED706C}"/>
              </a:ext>
            </a:extLst>
          </p:cNvPr>
          <p:cNvCxnSpPr>
            <a:cxnSpLocks/>
          </p:cNvCxnSpPr>
          <p:nvPr/>
        </p:nvCxnSpPr>
        <p:spPr>
          <a:xfrm>
            <a:off x="7172586" y="4192431"/>
            <a:ext cx="0" cy="612934"/>
          </a:xfrm>
          <a:prstGeom prst="line">
            <a:avLst/>
          </a:prstGeom>
          <a:ln w="76200"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直線コネクタ 33">
            <a:extLst>
              <a:ext uri="{FF2B5EF4-FFF2-40B4-BE49-F238E27FC236}">
                <a16:creationId xmlns:a16="http://schemas.microsoft.com/office/drawing/2014/main" id="{C05A1445-8213-B1DE-7BF2-FE08DCC17BB2}"/>
              </a:ext>
            </a:extLst>
          </p:cNvPr>
          <p:cNvCxnSpPr>
            <a:cxnSpLocks/>
          </p:cNvCxnSpPr>
          <p:nvPr/>
        </p:nvCxnSpPr>
        <p:spPr>
          <a:xfrm>
            <a:off x="1956452" y="949500"/>
            <a:ext cx="1786208" cy="0"/>
          </a:xfrm>
          <a:prstGeom prst="line">
            <a:avLst/>
          </a:prstGeom>
          <a:ln w="76200"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直線コネクタ 34">
            <a:extLst>
              <a:ext uri="{FF2B5EF4-FFF2-40B4-BE49-F238E27FC236}">
                <a16:creationId xmlns:a16="http://schemas.microsoft.com/office/drawing/2014/main" id="{021CE361-C4AA-9F1C-1C0F-ED28E57A1881}"/>
              </a:ext>
            </a:extLst>
          </p:cNvPr>
          <p:cNvCxnSpPr>
            <a:cxnSpLocks/>
          </p:cNvCxnSpPr>
          <p:nvPr/>
        </p:nvCxnSpPr>
        <p:spPr>
          <a:xfrm>
            <a:off x="2962766" y="1112866"/>
            <a:ext cx="0" cy="797434"/>
          </a:xfrm>
          <a:prstGeom prst="line">
            <a:avLst/>
          </a:prstGeom>
          <a:ln w="76200"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直線コネクタ 37">
            <a:extLst>
              <a:ext uri="{FF2B5EF4-FFF2-40B4-BE49-F238E27FC236}">
                <a16:creationId xmlns:a16="http://schemas.microsoft.com/office/drawing/2014/main" id="{D98DEBC8-D6C6-D580-445C-4D7585FCBD2B}"/>
              </a:ext>
            </a:extLst>
          </p:cNvPr>
          <p:cNvCxnSpPr>
            <a:cxnSpLocks/>
          </p:cNvCxnSpPr>
          <p:nvPr/>
        </p:nvCxnSpPr>
        <p:spPr>
          <a:xfrm>
            <a:off x="1174723" y="1945750"/>
            <a:ext cx="3482337" cy="0"/>
          </a:xfrm>
          <a:prstGeom prst="line">
            <a:avLst/>
          </a:prstGeom>
          <a:ln w="76200"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直線コネクタ 39">
            <a:extLst>
              <a:ext uri="{FF2B5EF4-FFF2-40B4-BE49-F238E27FC236}">
                <a16:creationId xmlns:a16="http://schemas.microsoft.com/office/drawing/2014/main" id="{7498C576-8BB0-639C-FF76-D6497AC22679}"/>
              </a:ext>
            </a:extLst>
          </p:cNvPr>
          <p:cNvCxnSpPr>
            <a:cxnSpLocks/>
          </p:cNvCxnSpPr>
          <p:nvPr/>
        </p:nvCxnSpPr>
        <p:spPr>
          <a:xfrm>
            <a:off x="1214350" y="1945750"/>
            <a:ext cx="0" cy="535180"/>
          </a:xfrm>
          <a:prstGeom prst="line">
            <a:avLst/>
          </a:prstGeom>
          <a:ln w="76200"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直線コネクタ 40">
            <a:extLst>
              <a:ext uri="{FF2B5EF4-FFF2-40B4-BE49-F238E27FC236}">
                <a16:creationId xmlns:a16="http://schemas.microsoft.com/office/drawing/2014/main" id="{A3D93083-9BB6-B825-E8A7-ADEC3817F1DF}"/>
              </a:ext>
            </a:extLst>
          </p:cNvPr>
          <p:cNvCxnSpPr>
            <a:cxnSpLocks/>
          </p:cNvCxnSpPr>
          <p:nvPr/>
        </p:nvCxnSpPr>
        <p:spPr>
          <a:xfrm>
            <a:off x="2962766" y="1910300"/>
            <a:ext cx="0" cy="535180"/>
          </a:xfrm>
          <a:prstGeom prst="line">
            <a:avLst/>
          </a:prstGeom>
          <a:ln w="76200"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直線コネクタ 41">
            <a:extLst>
              <a:ext uri="{FF2B5EF4-FFF2-40B4-BE49-F238E27FC236}">
                <a16:creationId xmlns:a16="http://schemas.microsoft.com/office/drawing/2014/main" id="{B9B4A0E4-4C9F-A904-F3AF-01237CE36F88}"/>
              </a:ext>
            </a:extLst>
          </p:cNvPr>
          <p:cNvCxnSpPr>
            <a:cxnSpLocks/>
          </p:cNvCxnSpPr>
          <p:nvPr/>
        </p:nvCxnSpPr>
        <p:spPr>
          <a:xfrm>
            <a:off x="4657060" y="1910300"/>
            <a:ext cx="0" cy="535180"/>
          </a:xfrm>
          <a:prstGeom prst="line">
            <a:avLst/>
          </a:prstGeom>
          <a:ln w="76200"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図 2" descr="帽子をかぶったクマの絵&#10;&#10;低い精度で自動的に生成された説明">
            <a:extLst>
              <a:ext uri="{FF2B5EF4-FFF2-40B4-BE49-F238E27FC236}">
                <a16:creationId xmlns:a16="http://schemas.microsoft.com/office/drawing/2014/main" id="{947DC304-F977-C09A-0649-E496B2708F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2459" y="2535362"/>
            <a:ext cx="1202651" cy="1204765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6AF6B726-6087-B3C2-F2C7-DB678FD065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021" y="2549302"/>
            <a:ext cx="1299948" cy="1302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5724A147-FA14-267B-54EA-B63AEEF915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16435" y="2443445"/>
            <a:ext cx="995830" cy="325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立っている人のイラスト（棒人間）">
            <a:extLst>
              <a:ext uri="{FF2B5EF4-FFF2-40B4-BE49-F238E27FC236}">
                <a16:creationId xmlns:a16="http://schemas.microsoft.com/office/drawing/2014/main" id="{E060EB84-7929-0A67-0191-6F8C8959D5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47" t="-1" r="18733" b="64063"/>
          <a:stretch/>
        </p:blipFill>
        <p:spPr bwMode="auto">
          <a:xfrm>
            <a:off x="4007086" y="2527704"/>
            <a:ext cx="1299948" cy="1113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立っている人のイラスト（棒人間）">
            <a:extLst>
              <a:ext uri="{FF2B5EF4-FFF2-40B4-BE49-F238E27FC236}">
                <a16:creationId xmlns:a16="http://schemas.microsoft.com/office/drawing/2014/main" id="{3A4DD621-C54D-13B5-7348-557CDD9978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47" t="-1" r="18733" b="64063"/>
          <a:stretch/>
        </p:blipFill>
        <p:spPr bwMode="auto">
          <a:xfrm>
            <a:off x="6286345" y="2561775"/>
            <a:ext cx="1299948" cy="1113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立っている人のイラスト（棒人間）">
            <a:extLst>
              <a:ext uri="{FF2B5EF4-FFF2-40B4-BE49-F238E27FC236}">
                <a16:creationId xmlns:a16="http://schemas.microsoft.com/office/drawing/2014/main" id="{E697AC0E-1373-8911-449B-28940E9F9A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47" t="-1" r="18733" b="64063"/>
          <a:stretch/>
        </p:blipFill>
        <p:spPr bwMode="auto">
          <a:xfrm>
            <a:off x="3690769" y="406322"/>
            <a:ext cx="1299948" cy="1113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6" descr="立っている人のイラスト（棒人間）">
            <a:extLst>
              <a:ext uri="{FF2B5EF4-FFF2-40B4-BE49-F238E27FC236}">
                <a16:creationId xmlns:a16="http://schemas.microsoft.com/office/drawing/2014/main" id="{F40E3E50-329A-E65E-1283-9E98EBCC37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47" t="-1" r="18733" b="64063"/>
          <a:stretch/>
        </p:blipFill>
        <p:spPr bwMode="auto">
          <a:xfrm>
            <a:off x="805844" y="392730"/>
            <a:ext cx="1299948" cy="1113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E2FA78B1-4796-0421-75B8-492FD80C49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0075" y="4844085"/>
            <a:ext cx="1202652" cy="1204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25D095FA-4CD5-8C9E-6FD9-76E6D2AEFA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5527" y="4849307"/>
            <a:ext cx="1231875" cy="1234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>
            <a:extLst>
              <a:ext uri="{FF2B5EF4-FFF2-40B4-BE49-F238E27FC236}">
                <a16:creationId xmlns:a16="http://schemas.microsoft.com/office/drawing/2014/main" id="{1B9FFF85-B978-91E4-2FAF-71E1971F00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0203" y="4844086"/>
            <a:ext cx="1204765" cy="1204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>
            <a:extLst>
              <a:ext uri="{FF2B5EF4-FFF2-40B4-BE49-F238E27FC236}">
                <a16:creationId xmlns:a16="http://schemas.microsoft.com/office/drawing/2014/main" id="{E92ADE0C-6F1F-ACBA-4DD3-D18B587B98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04193" y="316492"/>
            <a:ext cx="995830" cy="325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>
            <a:extLst>
              <a:ext uri="{FF2B5EF4-FFF2-40B4-BE49-F238E27FC236}">
                <a16:creationId xmlns:a16="http://schemas.microsoft.com/office/drawing/2014/main" id="{6C4B76D5-F701-CDC5-AA72-770F08DDF1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768839" y="331740"/>
            <a:ext cx="995830" cy="325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>
            <a:extLst>
              <a:ext uri="{FF2B5EF4-FFF2-40B4-BE49-F238E27FC236}">
                <a16:creationId xmlns:a16="http://schemas.microsoft.com/office/drawing/2014/main" id="{56901258-766F-6A54-3D6D-05C3BF6165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345990" y="2493450"/>
            <a:ext cx="995830" cy="325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>
            <a:extLst>
              <a:ext uri="{FF2B5EF4-FFF2-40B4-BE49-F238E27FC236}">
                <a16:creationId xmlns:a16="http://schemas.microsoft.com/office/drawing/2014/main" id="{D623E180-DD1F-BCEC-AC91-46113B5156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093053" y="2480930"/>
            <a:ext cx="995830" cy="325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7" name="直線コネクタ 36">
            <a:extLst>
              <a:ext uri="{FF2B5EF4-FFF2-40B4-BE49-F238E27FC236}">
                <a16:creationId xmlns:a16="http://schemas.microsoft.com/office/drawing/2014/main" id="{D7B152BC-E3E2-E6CF-0FB8-FEC604562A39}"/>
              </a:ext>
            </a:extLst>
          </p:cNvPr>
          <p:cNvCxnSpPr>
            <a:cxnSpLocks/>
          </p:cNvCxnSpPr>
          <p:nvPr/>
        </p:nvCxnSpPr>
        <p:spPr>
          <a:xfrm>
            <a:off x="5805299" y="4192431"/>
            <a:ext cx="0" cy="612934"/>
          </a:xfrm>
          <a:prstGeom prst="line">
            <a:avLst/>
          </a:prstGeom>
          <a:ln w="76200"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直線コネクタ 48">
            <a:extLst>
              <a:ext uri="{FF2B5EF4-FFF2-40B4-BE49-F238E27FC236}">
                <a16:creationId xmlns:a16="http://schemas.microsoft.com/office/drawing/2014/main" id="{0DE509DC-8AD6-9B09-C5AE-ED948338E9B4}"/>
              </a:ext>
            </a:extLst>
          </p:cNvPr>
          <p:cNvCxnSpPr>
            <a:cxnSpLocks/>
          </p:cNvCxnSpPr>
          <p:nvPr/>
        </p:nvCxnSpPr>
        <p:spPr>
          <a:xfrm>
            <a:off x="1956452" y="1098347"/>
            <a:ext cx="1786208" cy="0"/>
          </a:xfrm>
          <a:prstGeom prst="line">
            <a:avLst/>
          </a:prstGeom>
          <a:ln w="76200"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54DAF848-CB74-8CBE-4DC0-25BD554984AE}"/>
              </a:ext>
            </a:extLst>
          </p:cNvPr>
          <p:cNvSpPr txBox="1"/>
          <p:nvPr/>
        </p:nvSpPr>
        <p:spPr>
          <a:xfrm>
            <a:off x="2197010" y="3842910"/>
            <a:ext cx="20860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/>
              <a:t>A</a:t>
            </a:r>
            <a:r>
              <a:rPr kumimoji="1" lang="ja-JP" altLang="en-US" b="1" dirty="0"/>
              <a:t>様（依頼者）</a:t>
            </a:r>
            <a:endParaRPr kumimoji="1" lang="en-US" altLang="ja-JP" b="1" dirty="0"/>
          </a:p>
        </p:txBody>
      </p:sp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id="{440D120E-D32A-2D4E-7CA2-D74F99F80C0C}"/>
              </a:ext>
            </a:extLst>
          </p:cNvPr>
          <p:cNvSpPr txBox="1"/>
          <p:nvPr/>
        </p:nvSpPr>
        <p:spPr>
          <a:xfrm>
            <a:off x="4248823" y="6122027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dirty="0"/>
              <a:t>C</a:t>
            </a:r>
            <a:r>
              <a:rPr kumimoji="1" lang="ja-JP" altLang="en-US" b="1" dirty="0"/>
              <a:t>様</a:t>
            </a:r>
            <a:endParaRPr kumimoji="1" lang="en-US" altLang="ja-JP" b="1" dirty="0"/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2EC895C0-4D0A-63D8-8FD0-15D5F446A492}"/>
              </a:ext>
            </a:extLst>
          </p:cNvPr>
          <p:cNvSpPr txBox="1"/>
          <p:nvPr/>
        </p:nvSpPr>
        <p:spPr>
          <a:xfrm>
            <a:off x="3924513" y="3838178"/>
            <a:ext cx="20860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dirty="0"/>
              <a:t>B</a:t>
            </a:r>
            <a:r>
              <a:rPr kumimoji="1" lang="ja-JP" altLang="en-US" b="1" dirty="0"/>
              <a:t>様（既に他界）</a:t>
            </a:r>
            <a:endParaRPr kumimoji="1" lang="en-US" altLang="ja-JP" b="1" dirty="0"/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FE3EE89-E1D3-26ED-AEC3-726EFC2DFAAD}"/>
              </a:ext>
            </a:extLst>
          </p:cNvPr>
          <p:cNvSpPr txBox="1"/>
          <p:nvPr/>
        </p:nvSpPr>
        <p:spPr>
          <a:xfrm>
            <a:off x="5564603" y="6145707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/>
              <a:t>D</a:t>
            </a:r>
            <a:r>
              <a:rPr kumimoji="1" lang="ja-JP" altLang="en-US" b="1" dirty="0"/>
              <a:t>様</a:t>
            </a:r>
            <a:endParaRPr kumimoji="1" lang="en-US" altLang="ja-JP" b="1" dirty="0"/>
          </a:p>
        </p:txBody>
      </p:sp>
      <p:sp>
        <p:nvSpPr>
          <p:cNvPr id="55" name="テキスト ボックス 54">
            <a:extLst>
              <a:ext uri="{FF2B5EF4-FFF2-40B4-BE49-F238E27FC236}">
                <a16:creationId xmlns:a16="http://schemas.microsoft.com/office/drawing/2014/main" id="{9E58E5A6-D590-C115-C16A-36818ADD2B7C}"/>
              </a:ext>
            </a:extLst>
          </p:cNvPr>
          <p:cNvSpPr txBox="1"/>
          <p:nvPr/>
        </p:nvSpPr>
        <p:spPr>
          <a:xfrm>
            <a:off x="6843905" y="615644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/>
              <a:t>E</a:t>
            </a:r>
            <a:r>
              <a:rPr kumimoji="1" lang="ja-JP" altLang="en-US" b="1" dirty="0"/>
              <a:t>様</a:t>
            </a:r>
            <a:endParaRPr kumimoji="1" lang="en-US" altLang="ja-JP" b="1" dirty="0"/>
          </a:p>
        </p:txBody>
      </p:sp>
      <p:sp>
        <p:nvSpPr>
          <p:cNvPr id="57" name="四角形: 角を丸くする 56">
            <a:extLst>
              <a:ext uri="{FF2B5EF4-FFF2-40B4-BE49-F238E27FC236}">
                <a16:creationId xmlns:a16="http://schemas.microsoft.com/office/drawing/2014/main" id="{9D763174-B401-E6E6-F653-2D34EA98BCDB}"/>
              </a:ext>
            </a:extLst>
          </p:cNvPr>
          <p:cNvSpPr/>
          <p:nvPr/>
        </p:nvSpPr>
        <p:spPr>
          <a:xfrm>
            <a:off x="8709088" y="1078605"/>
            <a:ext cx="2800683" cy="4959145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テキスト ボックス 57">
            <a:extLst>
              <a:ext uri="{FF2B5EF4-FFF2-40B4-BE49-F238E27FC236}">
                <a16:creationId xmlns:a16="http://schemas.microsoft.com/office/drawing/2014/main" id="{84D78B2C-4298-908F-9C40-D6496D47AF06}"/>
              </a:ext>
            </a:extLst>
          </p:cNvPr>
          <p:cNvSpPr txBox="1"/>
          <p:nvPr/>
        </p:nvSpPr>
        <p:spPr>
          <a:xfrm>
            <a:off x="9008537" y="1335197"/>
            <a:ext cx="1233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/>
              <a:t>遺産</a:t>
            </a:r>
          </a:p>
        </p:txBody>
      </p:sp>
      <p:pic>
        <p:nvPicPr>
          <p:cNvPr id="1038" name="Picture 14" descr="家・建物のイラスト「２階建て一軒家」">
            <a:extLst>
              <a:ext uri="{FF2B5EF4-FFF2-40B4-BE49-F238E27FC236}">
                <a16:creationId xmlns:a16="http://schemas.microsoft.com/office/drawing/2014/main" id="{7FAF83E5-15AF-FB03-4AA7-4CBE41F84F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4628" y="1958787"/>
            <a:ext cx="1408693" cy="1369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預金通帳のイラスト">
            <a:extLst>
              <a:ext uri="{FF2B5EF4-FFF2-40B4-BE49-F238E27FC236}">
                <a16:creationId xmlns:a16="http://schemas.microsoft.com/office/drawing/2014/main" id="{23AE4FA4-ABCB-CEF9-7F99-AC39010177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8338" y="2864817"/>
            <a:ext cx="1443554" cy="1148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株券のイラスト">
            <a:extLst>
              <a:ext uri="{FF2B5EF4-FFF2-40B4-BE49-F238E27FC236}">
                <a16:creationId xmlns:a16="http://schemas.microsoft.com/office/drawing/2014/main" id="{2DC87C93-82E9-B5BF-565C-19BDDA09FE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7037" y="3719556"/>
            <a:ext cx="995252" cy="539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" name="テキスト ボックス 58">
            <a:extLst>
              <a:ext uri="{FF2B5EF4-FFF2-40B4-BE49-F238E27FC236}">
                <a16:creationId xmlns:a16="http://schemas.microsoft.com/office/drawing/2014/main" id="{DFCDE3F6-B858-215D-C6D8-B0089E8052DD}"/>
              </a:ext>
            </a:extLst>
          </p:cNvPr>
          <p:cNvSpPr txBox="1"/>
          <p:nvPr/>
        </p:nvSpPr>
        <p:spPr>
          <a:xfrm>
            <a:off x="8917037" y="4511522"/>
            <a:ext cx="23200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/>
              <a:t>１</a:t>
            </a:r>
            <a:r>
              <a:rPr kumimoji="1" lang="en-US" altLang="ja-JP" b="1" dirty="0"/>
              <a:t>.</a:t>
            </a:r>
            <a:r>
              <a:rPr kumimoji="1" lang="ja-JP" altLang="en-US" b="1" dirty="0"/>
              <a:t>　土地・建物</a:t>
            </a:r>
            <a:endParaRPr kumimoji="1" lang="en-US" altLang="ja-JP" b="1" dirty="0"/>
          </a:p>
          <a:p>
            <a:r>
              <a:rPr lang="ja-JP" altLang="en-US" b="1" dirty="0"/>
              <a:t>２</a:t>
            </a:r>
            <a:r>
              <a:rPr lang="en-US" altLang="ja-JP" b="1" dirty="0"/>
              <a:t>.</a:t>
            </a:r>
            <a:r>
              <a:rPr lang="ja-JP" altLang="en-US" b="1" dirty="0"/>
              <a:t>　預金</a:t>
            </a:r>
            <a:endParaRPr lang="en-US" altLang="ja-JP" b="1" dirty="0"/>
          </a:p>
          <a:p>
            <a:r>
              <a:rPr kumimoji="1" lang="ja-JP" altLang="en-US" b="1" dirty="0"/>
              <a:t>３</a:t>
            </a:r>
            <a:r>
              <a:rPr kumimoji="1" lang="en-US" altLang="ja-JP" b="1" dirty="0"/>
              <a:t>.</a:t>
            </a:r>
            <a:r>
              <a:rPr kumimoji="1" lang="ja-JP" altLang="en-US" b="1" dirty="0"/>
              <a:t>　株券</a:t>
            </a:r>
          </a:p>
        </p:txBody>
      </p:sp>
    </p:spTree>
    <p:extLst>
      <p:ext uri="{BB962C8B-B14F-4D97-AF65-F5344CB8AC3E}">
        <p14:creationId xmlns:p14="http://schemas.microsoft.com/office/powerpoint/2010/main" val="18467348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403</TotalTime>
  <Words>32</Words>
  <Application>Microsoft Office PowerPoint</Application>
  <PresentationFormat>ワイド画面</PresentationFormat>
  <Paragraphs>10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游ゴシック</vt:lpstr>
      <vt:lpstr>游ゴシック Light</vt:lpstr>
      <vt:lpstr>Arial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丸山 航輝</dc:creator>
  <cp:lastModifiedBy>丸山 航輝</cp:lastModifiedBy>
  <cp:revision>4</cp:revision>
  <cp:lastPrinted>2024-07-19T05:53:50Z</cp:lastPrinted>
  <dcterms:created xsi:type="dcterms:W3CDTF">2024-07-19T02:42:18Z</dcterms:created>
  <dcterms:modified xsi:type="dcterms:W3CDTF">2024-07-20T01:34:30Z</dcterms:modified>
</cp:coreProperties>
</file>