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D50DBC-F3E6-2EDD-D22A-613507CD6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B0EA733-94E0-0002-3F1D-13850B510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8F6AE9-22AC-855C-7024-E2B1A190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87A0A8-2A96-395C-2A59-F0524193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4A45F-8392-0165-018B-CCBDBD82F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16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CC3508-2826-A89F-5786-B133DB34B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9210D9-55CF-6340-A6B6-D385B16F8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CE9621-C4FB-A45B-0FAB-6D8256537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8C5F8C-EF33-45C7-DD56-ED12B78D3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10ABAE-6648-92E1-1704-6506C2DF6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48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123CBA-D07F-FA68-AA7E-A1A10B02A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8BE1A1-F9F3-5E1D-DEB3-3B0E46966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4D17BA-3A28-DF99-935E-E7B4603F7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8386A4-F98F-9FCB-8B79-03FED809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704A04-2C1E-A0A4-59D8-F721ADF38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76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B10B08-7D48-EE47-9102-D41B58C62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9BB6B1-D5B1-219D-BEFD-85D915D7A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BDBF9A-B4EA-5840-03EE-0E07EC593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362A5D-720F-629B-1E12-B4A8BE06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D31CA6-923F-00FE-EFC2-F154568A1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7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60A00E-5789-AB8E-B622-40FAD746A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CDD4B5-EAFC-6CD7-87BD-28CEC8082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B9D21F-7BFD-8961-2CB4-2F08C88DF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B7894D-A89F-221F-FE91-F58FE04B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8CDB25-E8AC-0AB0-350B-9B8D2A2E3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97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73D942-56E4-F491-E26E-41E0D0B75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048199-1891-3248-48CA-1B7C790D5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308B94-8213-A2F2-DAE4-A209EFE05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B12BB4-63DD-7104-8254-AB7D66737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9CBD47-5824-1684-381E-AB03414D0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4D0F9B-3997-6FFF-E394-E67A753D2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18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49466D-5AEF-75C9-8572-293D37873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CEFEFB-EEA8-C75B-2021-639641104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3A04175-97BA-B311-17D8-E3ACC068C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6769517-4EE7-684B-530F-641DE53C8A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FF2CEEB-384B-98C0-D1B2-1074FDFFA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B1D8D5A-3FC9-3B8D-A460-7699A6562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64518EC-676D-8827-E3C4-E26747917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633DFBD-74D2-C18A-6CA2-4D2CDA88F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56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27DF13-2501-4953-B1F9-CE46EE659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F9B0AB-7F26-079B-DB03-F2BF9E99C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5888C2-1FD1-FE1D-B2BF-22394BBB5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837D15-8401-E864-1429-7C9C3FE98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90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EFD605-A5C2-D984-789B-926E268C0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ACEAEE-0CD9-A932-7611-7D2DC3806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E8F428-BD7F-5171-5CEA-40F20B428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899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D6019-F17F-967D-1BEB-1E8701826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D42987-0836-3189-2242-1D0DD4692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C8748D-6751-5D42-72CA-20BCC4CFA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EB02FC-A0FC-9CE1-79EE-E0334948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FF782B-2448-AAD5-8ACF-7FF5F5BAD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7D3E31-A4EA-582B-472C-C67028D80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05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A054A6-D379-BCB9-DC07-5DAE43AD5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F269115-D85D-669F-EF34-E321060A1F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25D3FAE-29C0-210E-F744-E2F89B53C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B1A986-CC0E-A487-664B-01AA1B795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4D4A99-9CB8-0237-A1BE-70E2BE167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1EE716-FA8F-7C64-B679-1E79DE4E9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6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E2BCC6-A743-494A-7E9B-CAB2B812D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57FEC5-95A4-5845-85C4-092E52911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9E2FA2-96A5-5E09-7EF9-534D295B4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78CC2B-D00A-447B-B64F-815A2BFEF9F9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4BB6A5-D46A-60DE-540C-7D82A9E41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B754C7-3E9F-7339-72A6-F1EDA5FD08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1B2B90-E5BE-48D4-AB1C-C1ECCA525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59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男性会社員の顔のアイコン14">
            <a:extLst>
              <a:ext uri="{FF2B5EF4-FFF2-40B4-BE49-F238E27FC236}">
                <a16:creationId xmlns:a16="http://schemas.microsoft.com/office/drawing/2014/main" id="{5597BC16-EE6A-1D21-D12D-AF2E3F6ED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25" y="1657350"/>
            <a:ext cx="10001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女性会社員の顔のアイコン16">
            <a:extLst>
              <a:ext uri="{FF2B5EF4-FFF2-40B4-BE49-F238E27FC236}">
                <a16:creationId xmlns:a16="http://schemas.microsoft.com/office/drawing/2014/main" id="{DA8C79F8-4361-7DBA-109B-6FAD348C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838" y="1728787"/>
            <a:ext cx="928688" cy="9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女性会社員の顔のアイコン10">
            <a:extLst>
              <a:ext uri="{FF2B5EF4-FFF2-40B4-BE49-F238E27FC236}">
                <a16:creationId xmlns:a16="http://schemas.microsoft.com/office/drawing/2014/main" id="{175F477A-6E5D-68B2-3A0D-3E2806D9D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373" y="3485718"/>
            <a:ext cx="10001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男性会社員の顔のアイコン7">
            <a:extLst>
              <a:ext uri="{FF2B5EF4-FFF2-40B4-BE49-F238E27FC236}">
                <a16:creationId xmlns:a16="http://schemas.microsoft.com/office/drawing/2014/main" id="{60582557-F4E0-06AF-2BDC-5B0254DD2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973" y="3485718"/>
            <a:ext cx="10001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男性会社員の顔のアイコン5">
            <a:extLst>
              <a:ext uri="{FF2B5EF4-FFF2-40B4-BE49-F238E27FC236}">
                <a16:creationId xmlns:a16="http://schemas.microsoft.com/office/drawing/2014/main" id="{C143D374-113C-B325-35F5-1C58D6BE7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399" y="3485718"/>
            <a:ext cx="10001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D9533A0-8AA8-C91D-D921-AC1224626578}"/>
              </a:ext>
            </a:extLst>
          </p:cNvPr>
          <p:cNvCxnSpPr>
            <a:cxnSpLocks/>
          </p:cNvCxnSpPr>
          <p:nvPr/>
        </p:nvCxnSpPr>
        <p:spPr>
          <a:xfrm>
            <a:off x="4996872" y="2216943"/>
            <a:ext cx="16328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1268E0D-C625-9408-4421-5C1F3E51AE48}"/>
              </a:ext>
            </a:extLst>
          </p:cNvPr>
          <p:cNvCxnSpPr>
            <a:cxnSpLocks/>
          </p:cNvCxnSpPr>
          <p:nvPr/>
        </p:nvCxnSpPr>
        <p:spPr>
          <a:xfrm>
            <a:off x="4996872" y="2290834"/>
            <a:ext cx="16328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4BFC8CA-3B47-71D6-3734-56FD68262226}"/>
              </a:ext>
            </a:extLst>
          </p:cNvPr>
          <p:cNvCxnSpPr>
            <a:cxnSpLocks/>
          </p:cNvCxnSpPr>
          <p:nvPr/>
        </p:nvCxnSpPr>
        <p:spPr>
          <a:xfrm>
            <a:off x="5902036" y="2290834"/>
            <a:ext cx="0" cy="9724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F93F536-2636-EBB9-4D14-FD3C5D871E05}"/>
              </a:ext>
            </a:extLst>
          </p:cNvPr>
          <p:cNvCxnSpPr>
            <a:cxnSpLocks/>
          </p:cNvCxnSpPr>
          <p:nvPr/>
        </p:nvCxnSpPr>
        <p:spPr>
          <a:xfrm>
            <a:off x="3700462" y="3263250"/>
            <a:ext cx="463997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11F1384-8110-6876-6787-6D9EC76A9310}"/>
              </a:ext>
            </a:extLst>
          </p:cNvPr>
          <p:cNvCxnSpPr>
            <a:cxnSpLocks/>
          </p:cNvCxnSpPr>
          <p:nvPr/>
        </p:nvCxnSpPr>
        <p:spPr>
          <a:xfrm>
            <a:off x="3700462" y="3263250"/>
            <a:ext cx="0" cy="2224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0F698C4D-FEA2-98CB-C72E-B00BEBAB73AA}"/>
              </a:ext>
            </a:extLst>
          </p:cNvPr>
          <p:cNvCxnSpPr>
            <a:cxnSpLocks/>
          </p:cNvCxnSpPr>
          <p:nvPr/>
        </p:nvCxnSpPr>
        <p:spPr>
          <a:xfrm>
            <a:off x="5902036" y="3263250"/>
            <a:ext cx="0" cy="2224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49EEEC5-CB39-FE83-0521-945CF0543203}"/>
              </a:ext>
            </a:extLst>
          </p:cNvPr>
          <p:cNvCxnSpPr>
            <a:cxnSpLocks/>
          </p:cNvCxnSpPr>
          <p:nvPr/>
        </p:nvCxnSpPr>
        <p:spPr>
          <a:xfrm>
            <a:off x="8340436" y="3263250"/>
            <a:ext cx="0" cy="2224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44" name="Picture 20" descr="天使の輪のイラスト">
            <a:extLst>
              <a:ext uri="{FF2B5EF4-FFF2-40B4-BE49-F238E27FC236}">
                <a16:creationId xmlns:a16="http://schemas.microsoft.com/office/drawing/2014/main" id="{22B3083A-2615-77BA-178B-EBE467083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821" y="1657350"/>
            <a:ext cx="734722" cy="24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0" descr="天使の輪のイラスト">
            <a:extLst>
              <a:ext uri="{FF2B5EF4-FFF2-40B4-BE49-F238E27FC236}">
                <a16:creationId xmlns:a16="http://schemas.microsoft.com/office/drawing/2014/main" id="{CEC117D0-00A8-A606-40F4-DC6EA9CCA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426" y="1537345"/>
            <a:ext cx="734722" cy="24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B2C85B7-A0D2-FA88-BBF1-715100A9A4CB}"/>
              </a:ext>
            </a:extLst>
          </p:cNvPr>
          <p:cNvSpPr/>
          <p:nvPr/>
        </p:nvSpPr>
        <p:spPr>
          <a:xfrm>
            <a:off x="7629526" y="1950392"/>
            <a:ext cx="1486764" cy="62546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</a:t>
            </a:r>
            <a:r>
              <a:rPr kumimoji="1" lang="ja-JP" altLang="en-US" dirty="0">
                <a:solidFill>
                  <a:schemeClr val="tx1"/>
                </a:solidFill>
              </a:rPr>
              <a:t>年前に没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550EE5C-3F90-9A55-2CD0-2490EF8F6AE8}"/>
              </a:ext>
            </a:extLst>
          </p:cNvPr>
          <p:cNvSpPr/>
          <p:nvPr/>
        </p:nvSpPr>
        <p:spPr>
          <a:xfrm>
            <a:off x="3937127" y="2674905"/>
            <a:ext cx="917320" cy="2854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</a:t>
            </a:r>
            <a:r>
              <a:rPr kumimoji="1" lang="ja-JP" altLang="en-US" dirty="0">
                <a:solidFill>
                  <a:schemeClr val="tx1"/>
                </a:solidFill>
              </a:rPr>
              <a:t>様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03B5DDB-5865-90DA-1E6D-13D77ABFD7B3}"/>
              </a:ext>
            </a:extLst>
          </p:cNvPr>
          <p:cNvSpPr/>
          <p:nvPr/>
        </p:nvSpPr>
        <p:spPr>
          <a:xfrm>
            <a:off x="3241801" y="4565579"/>
            <a:ext cx="917320" cy="2854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B</a:t>
            </a:r>
            <a:r>
              <a:rPr kumimoji="1" lang="ja-JP" altLang="en-US" dirty="0">
                <a:solidFill>
                  <a:schemeClr val="tx1"/>
                </a:solidFill>
              </a:rPr>
              <a:t>様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817D41D-9351-D4E8-839B-AF90658903EF}"/>
              </a:ext>
            </a:extLst>
          </p:cNvPr>
          <p:cNvSpPr/>
          <p:nvPr/>
        </p:nvSpPr>
        <p:spPr>
          <a:xfrm>
            <a:off x="5443375" y="4565580"/>
            <a:ext cx="917320" cy="2854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D</a:t>
            </a:r>
            <a:r>
              <a:rPr kumimoji="1" lang="ja-JP" altLang="en-US" dirty="0">
                <a:solidFill>
                  <a:schemeClr val="tx1"/>
                </a:solidFill>
              </a:rPr>
              <a:t>様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B5332C2-8AAB-A643-51E6-F289BA8C5C35}"/>
              </a:ext>
            </a:extLst>
          </p:cNvPr>
          <p:cNvSpPr/>
          <p:nvPr/>
        </p:nvSpPr>
        <p:spPr>
          <a:xfrm>
            <a:off x="7947007" y="4565581"/>
            <a:ext cx="917320" cy="2854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</a:t>
            </a:r>
            <a:r>
              <a:rPr kumimoji="1" lang="ja-JP" altLang="en-US" dirty="0">
                <a:solidFill>
                  <a:schemeClr val="tx1"/>
                </a:solidFill>
              </a:rPr>
              <a:t>様</a:t>
            </a:r>
          </a:p>
        </p:txBody>
      </p:sp>
      <p:pic>
        <p:nvPicPr>
          <p:cNvPr id="1046" name="Picture 22" descr="家のイラスト1">
            <a:extLst>
              <a:ext uri="{FF2B5EF4-FFF2-40B4-BE49-F238E27FC236}">
                <a16:creationId xmlns:a16="http://schemas.microsoft.com/office/drawing/2014/main" id="{50678D1B-8288-9454-C61B-5DEE43E4A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004" y="596272"/>
            <a:ext cx="1147110" cy="106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家のイラスト4">
            <a:extLst>
              <a:ext uri="{FF2B5EF4-FFF2-40B4-BE49-F238E27FC236}">
                <a16:creationId xmlns:a16="http://schemas.microsoft.com/office/drawing/2014/main" id="{3F7DE96A-C746-F829-CDDC-75072B9EC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2" y="1243085"/>
            <a:ext cx="995362" cy="104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アパートのイラスト（建物）">
            <a:extLst>
              <a:ext uri="{FF2B5EF4-FFF2-40B4-BE49-F238E27FC236}">
                <a16:creationId xmlns:a16="http://schemas.microsoft.com/office/drawing/2014/main" id="{85BF50E0-2B2D-E462-495C-A9F11D385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227" y="1598015"/>
            <a:ext cx="1227944" cy="1118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7ADF842-DC41-0E7D-8D1E-AE09AAC4080A}"/>
              </a:ext>
            </a:extLst>
          </p:cNvPr>
          <p:cNvSpPr/>
          <p:nvPr/>
        </p:nvSpPr>
        <p:spPr>
          <a:xfrm>
            <a:off x="581265" y="2613948"/>
            <a:ext cx="2660536" cy="2854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不動産の評価：１億円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CC45E79-9D9B-13A0-1C1D-5CC6ABC69561}"/>
              </a:ext>
            </a:extLst>
          </p:cNvPr>
          <p:cNvSpPr/>
          <p:nvPr/>
        </p:nvSpPr>
        <p:spPr>
          <a:xfrm>
            <a:off x="433168" y="336600"/>
            <a:ext cx="2660536" cy="2854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【A</a:t>
            </a:r>
            <a:r>
              <a:rPr kumimoji="1" lang="ja-JP" altLang="en-US" dirty="0">
                <a:solidFill>
                  <a:schemeClr val="tx1"/>
                </a:solidFill>
              </a:rPr>
              <a:t>様の遺産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</a:p>
        </p:txBody>
      </p:sp>
      <p:pic>
        <p:nvPicPr>
          <p:cNvPr id="1052" name="Picture 28" descr="預金通帳のイラスト">
            <a:extLst>
              <a:ext uri="{FF2B5EF4-FFF2-40B4-BE49-F238E27FC236}">
                <a16:creationId xmlns:a16="http://schemas.microsoft.com/office/drawing/2014/main" id="{25C1C311-C263-6927-46A7-6AF622D81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103" y="3082779"/>
            <a:ext cx="1533486" cy="121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268D0E4-E554-4295-BEFB-4E219C88BFCC}"/>
              </a:ext>
            </a:extLst>
          </p:cNvPr>
          <p:cNvSpPr/>
          <p:nvPr/>
        </p:nvSpPr>
        <p:spPr>
          <a:xfrm>
            <a:off x="486812" y="4417853"/>
            <a:ext cx="2660536" cy="2854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預貯金：</a:t>
            </a:r>
            <a:r>
              <a:rPr kumimoji="1" lang="en-US" altLang="ja-JP" dirty="0">
                <a:solidFill>
                  <a:schemeClr val="tx1"/>
                </a:solidFill>
              </a:rPr>
              <a:t>600</a:t>
            </a:r>
            <a:r>
              <a:rPr kumimoji="1" lang="ja-JP" altLang="en-US" dirty="0">
                <a:solidFill>
                  <a:schemeClr val="tx1"/>
                </a:solidFill>
              </a:rPr>
              <a:t>万円</a:t>
            </a:r>
          </a:p>
        </p:txBody>
      </p:sp>
    </p:spTree>
    <p:extLst>
      <p:ext uri="{BB962C8B-B14F-4D97-AF65-F5344CB8AC3E}">
        <p14:creationId xmlns:p14="http://schemas.microsoft.com/office/powerpoint/2010/main" val="2910432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丸山 航輝</dc:creator>
  <cp:lastModifiedBy>丸山 航輝</cp:lastModifiedBy>
  <cp:revision>1</cp:revision>
  <dcterms:created xsi:type="dcterms:W3CDTF">2025-06-12T04:46:08Z</dcterms:created>
  <dcterms:modified xsi:type="dcterms:W3CDTF">2025-06-12T04:58:32Z</dcterms:modified>
</cp:coreProperties>
</file>